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4" Type="http://schemas.openxmlformats.org/officeDocument/2006/relationships/extended-properties" Target="docProps/app.xml"/>
<Relationship Id="rId1" Type="http://schemas.openxmlformats.org/officeDocument/2006/relationships/officeDocument" Target="ppt/presentation.xml"/>
<Relationship Id="rId2" Type="http://schemas.openxmlformats.org/package/2006/relationships/metadata/thumbnail" Target="docProps/thumbnail.jpeg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tags" Target="tags/tag1.xml"/>
<Relationship Id="rId4" Type="http://schemas.openxmlformats.org/officeDocument/2006/relationships/presProps" Target="presProps.xml"/>
<Relationship Id="rId5" Type="http://schemas.openxmlformats.org/officeDocument/2006/relationships/viewProps" Target="viewProps.xml"/>
<Relationship Id="rId6" Type="http://schemas.openxmlformats.org/officeDocument/2006/relationships/theme" Target="theme/theme1.xml"/>
<Relationship Id="rId7" Type="http://schemas.openxmlformats.org/officeDocument/2006/relationships/tableStyles" Target="tableStyles.xml"/>
<Relationship Id="rId1" Type="http://schemas.openxmlformats.org/officeDocument/2006/relationships/slideMaster" Target="slideMasters/slideMaster1.xml"/>
<Relationship Id="rId2" Type="http://schemas.openxmlformats.org/officeDocument/2006/relationships/printerSettings" Target="printerSettings/printerSettings1.bin"/>
<Relationship Id="rId8" Type="http://schemas.openxmlformats.org/officeDocument/2006/relationships/slide" Target="slides/slide1.xml"/>
<Relationship Id="rId9" Type="http://schemas.openxmlformats.org/officeDocument/2006/relationships/slide" Target="slides/slide2.xml"/>
<Relationship Id="rId10" Type="http://schemas.openxmlformats.org/officeDocument/2006/relationships/slide" Target="slides/slide3.xml"/>
<Relationship Id="rId11" Type="http://schemas.openxmlformats.org/officeDocument/2006/relationships/slide" Target="slides/slide4.xml"/>
<Relationship Id="rId12" Type="http://schemas.openxmlformats.org/officeDocument/2006/relationships/slide" Target="slides/slide5.xml"/>
<Relationship Id="rId13" Type="http://schemas.openxmlformats.org/officeDocument/2006/relationships/slide" Target="slides/slide6.xml"/>
<Relationship Id="rId14" Type="http://schemas.openxmlformats.org/officeDocument/2006/relationships/slide" Target="slides/slide7.xml"/>
<Relationship Id="rId15" Type="http://schemas.openxmlformats.org/officeDocument/2006/relationships/slide" Target="slides/slide8.xml"/>
<Relationship Id="rId16" Type="http://schemas.openxmlformats.org/officeDocument/2006/relationships/slide" Target="slides/slide9.xml"/>
<Relationship Id="rId17" Type="http://schemas.openxmlformats.org/officeDocument/2006/relationships/slide" Target="slides/slide10.xml"/>
<Relationship Id="rId18" Type="http://schemas.openxmlformats.org/officeDocument/2006/relationships/slide" Target="slides/slide11.xml"/>
<Relationship Id="rId19" Type="http://schemas.openxmlformats.org/officeDocument/2006/relationships/slide" Target="slides/slide12.xml"/>
<Relationship Id="rId20" Type="http://schemas.openxmlformats.org/officeDocument/2006/relationships/slide" Target="slides/slide13.xml"/>
<Relationship Id="rId21" Type="http://schemas.openxmlformats.org/officeDocument/2006/relationships/slide" Target="slides/slide14.xml"/>
<Relationship Id="rId22" Type="http://schemas.openxmlformats.org/officeDocument/2006/relationships/slide" Target="slides/slide15.xml"/>
<Relationship Id="rId23" Type="http://schemas.openxmlformats.org/officeDocument/2006/relationships/slide" Target="slides/slide16.xml"/>
<Relationship Id="rId24" Type="http://schemas.openxmlformats.org/officeDocument/2006/relationships/slide" Target="slides/slide17.xml"/>
<Relationship Id="rId25" Type="http://schemas.openxmlformats.org/officeDocument/2006/relationships/slide" Target="slides/slide18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b1efa2c38855e2211eaca50f4c59bf732c30e6a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d59ad646c0ed6c2c5956e3ef8acb3861a3b4115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bc0b02acdafef0e8a5745f7813bf3aa5e4f1778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b50b251efe4a8e792a26e19ffed5a4a96ed622c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88782c742dcbdafd6ddbf56023333f8a755a142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b6446c43363b32adde5aaeb5f0e9ad32e148676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3f9de654754683cdfc91b950f7d3ab971e36e14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8a81ae6a85ac465162ff44fecc3a93109b232e2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aee9a114410cd9674d26f1e2376e4ee657c066c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f2e44eeb3676d3abe2ecb1ae3be5b020c461f0a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c9b44cb94deab45ee0cc1e4488730fa1d400d67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847a1d2fd2d42bd3e548394af46b25cba1ba9e6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5c69bb8f12af35485f31f9f837970fcbe86d0bf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84647251b91043f06bb1642c00850328439d296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7a3c2ff7f4a6df9f433dc3c27ab389a1350077b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73b8af6db057ee91e30e02d36c1eb49bb56b50b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8ae57644622097e4cdc570886682faf20bad1ea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ac818bf0c6b5712d096d7e8c377dd09ec77c91a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/>
  <cp:revision>3</cp:revision>
  <dcterms:created xsi:type="dcterms:W3CDTF">2017-02-13T16:18:36Z</dcterms:created>
  <dcterms:modified xsi:type="dcterms:W3CDTF">2025-03-04T15:15:46Z</dcterms:modified>
  <cp:category/>
</cp:coreProperties>
</file>